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9" r:id="rId2"/>
    <p:sldId id="258" r:id="rId3"/>
    <p:sldId id="260" r:id="rId4"/>
    <p:sldId id="256"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76" d="100"/>
          <a:sy n="76" d="100"/>
        </p:scale>
        <p:origin x="4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an jie" userId="0daab13e89ff3111" providerId="LiveId" clId="{09A8EAE0-0919-480F-88B9-B11904AE7AEB}"/>
    <pc:docChg chg="addSld delSld modSld">
      <pc:chgData name="guan jie" userId="0daab13e89ff3111" providerId="LiveId" clId="{09A8EAE0-0919-480F-88B9-B11904AE7AEB}" dt="2019-12-01T16:45:46.836" v="7" actId="2696"/>
      <pc:docMkLst>
        <pc:docMk/>
      </pc:docMkLst>
      <pc:sldChg chg="addSp modSp add del modAnim">
        <pc:chgData name="guan jie" userId="0daab13e89ff3111" providerId="LiveId" clId="{09A8EAE0-0919-480F-88B9-B11904AE7AEB}" dt="2019-12-01T16:45:46.836" v="7" actId="2696"/>
        <pc:sldMkLst>
          <pc:docMk/>
          <pc:sldMk cId="3915652164" sldId="261"/>
        </pc:sldMkLst>
        <pc:picChg chg="add mod">
          <ac:chgData name="guan jie" userId="0daab13e89ff3111" providerId="LiveId" clId="{09A8EAE0-0919-480F-88B9-B11904AE7AEB}" dt="2019-12-01T08:25:30.638" v="6" actId="1076"/>
          <ac:picMkLst>
            <pc:docMk/>
            <pc:sldMk cId="3915652164" sldId="261"/>
            <ac:picMk id="4" creationId="{FA91982D-F91A-41C9-AA91-C3313B499C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8354A-F545-41AF-8CEB-B7EDD1C1378F}"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0FAE6-1221-494C-B6F5-7D1A781F872E}" type="slidenum">
              <a:rPr lang="en-US" smtClean="0"/>
              <a:t>‹#›</a:t>
            </a:fld>
            <a:endParaRPr lang="en-US"/>
          </a:p>
        </p:txBody>
      </p:sp>
    </p:spTree>
    <p:extLst>
      <p:ext uri="{BB962C8B-B14F-4D97-AF65-F5344CB8AC3E}">
        <p14:creationId xmlns:p14="http://schemas.microsoft.com/office/powerpoint/2010/main" val="3803281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A0FAE6-1221-494C-B6F5-7D1A781F872E}" type="slidenum">
              <a:rPr lang="en-US" smtClean="0"/>
              <a:t>2</a:t>
            </a:fld>
            <a:endParaRPr lang="en-US"/>
          </a:p>
        </p:txBody>
      </p:sp>
    </p:spTree>
    <p:extLst>
      <p:ext uri="{BB962C8B-B14F-4D97-AF65-F5344CB8AC3E}">
        <p14:creationId xmlns:p14="http://schemas.microsoft.com/office/powerpoint/2010/main" val="139579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A0FAE6-1221-494C-B6F5-7D1A781F872E}" type="slidenum">
              <a:rPr lang="en-US" smtClean="0"/>
              <a:t>3</a:t>
            </a:fld>
            <a:endParaRPr lang="en-US"/>
          </a:p>
        </p:txBody>
      </p:sp>
    </p:spTree>
    <p:extLst>
      <p:ext uri="{BB962C8B-B14F-4D97-AF65-F5344CB8AC3E}">
        <p14:creationId xmlns:p14="http://schemas.microsoft.com/office/powerpoint/2010/main" val="218699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EFA8-AD18-4CFA-B9D9-5001749E82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CA2EA6-5D59-432B-AEF7-79A76A0B37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9B368-238F-40FE-8E41-853D4C166FBC}"/>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5" name="Footer Placeholder 4">
            <a:extLst>
              <a:ext uri="{FF2B5EF4-FFF2-40B4-BE49-F238E27FC236}">
                <a16:creationId xmlns:a16="http://schemas.microsoft.com/office/drawing/2014/main" id="{2F237158-4A24-4DFE-9CAF-DEA81877C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C44EE-E420-47A1-9C92-800718A7FAE9}"/>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856966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7DAE-3C70-4A6F-9A93-4D553A70C4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27954E-4BCF-4A71-A67F-88F37599B5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ECE36-643B-4E4C-86D3-7B8BE51E892C}"/>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5" name="Footer Placeholder 4">
            <a:extLst>
              <a:ext uri="{FF2B5EF4-FFF2-40B4-BE49-F238E27FC236}">
                <a16:creationId xmlns:a16="http://schemas.microsoft.com/office/drawing/2014/main" id="{62ACBBEE-9436-40C0-8638-F2730D908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3769F-21C5-4CA1-B49A-8011EAED3A3A}"/>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2393243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6B737B-FED3-4C17-8B08-E54E5E240B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AD078B-9019-484F-808C-467FE55863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3AA62-C71A-4F6F-8396-A3AABA1C62FD}"/>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5" name="Footer Placeholder 4">
            <a:extLst>
              <a:ext uri="{FF2B5EF4-FFF2-40B4-BE49-F238E27FC236}">
                <a16:creationId xmlns:a16="http://schemas.microsoft.com/office/drawing/2014/main" id="{E71B22DC-54C0-463F-9238-B04F26B06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B0996-4F68-43BA-96DB-7A460213DC74}"/>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1878669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8102-85F1-4813-8CB6-F421A48349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DB239-ED96-431D-AF29-AF6F9818E3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A890C-C7A6-4076-8163-2F3B7732B2AD}"/>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5" name="Footer Placeholder 4">
            <a:extLst>
              <a:ext uri="{FF2B5EF4-FFF2-40B4-BE49-F238E27FC236}">
                <a16:creationId xmlns:a16="http://schemas.microsoft.com/office/drawing/2014/main" id="{E41BD526-B38E-43C7-BE08-2E75D986E0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264F4-9712-49FA-9C4D-6497A196B7B3}"/>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334294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0862B-2931-49E8-B76D-A3D3BEFF0E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72FC81-7C00-4B1D-BE49-923193137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CE7B2-E1B6-4E86-9D32-71E466DBC8E3}"/>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5" name="Footer Placeholder 4">
            <a:extLst>
              <a:ext uri="{FF2B5EF4-FFF2-40B4-BE49-F238E27FC236}">
                <a16:creationId xmlns:a16="http://schemas.microsoft.com/office/drawing/2014/main" id="{E8742095-6E15-48AE-8E08-BD20B7775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41703-D970-41B3-AC10-2C9177D71225}"/>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394462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80A54-C3C3-4C83-BEE8-51F9BB961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D3A3C2-ECD7-4681-932A-3EE24780F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C45B5A-888C-4EB2-8B8A-27E2CD8455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291B5-AF70-4863-A9CC-26CEAE780809}"/>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6" name="Footer Placeholder 5">
            <a:extLst>
              <a:ext uri="{FF2B5EF4-FFF2-40B4-BE49-F238E27FC236}">
                <a16:creationId xmlns:a16="http://schemas.microsoft.com/office/drawing/2014/main" id="{39CFE778-9C3B-47B8-90D8-BE41678CB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6919FF-2D88-40DE-8B0C-4791A7390F61}"/>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406707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F831-39CB-4B2F-A423-F7CDC33D56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0419D9-2B63-4D0C-94F4-1CDF61B51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35B704-FB31-46AD-8D79-5BA9E4C0A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F39040-06AE-47D4-8578-E1BDC70FFC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4D157E-F75C-49D0-82E8-0100E0418A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1DF4BB-A22D-4D4A-B11E-FC41BD2061E9}"/>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8" name="Footer Placeholder 7">
            <a:extLst>
              <a:ext uri="{FF2B5EF4-FFF2-40B4-BE49-F238E27FC236}">
                <a16:creationId xmlns:a16="http://schemas.microsoft.com/office/drawing/2014/main" id="{FED101AB-022D-421D-980B-3CC37CE29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031798-1888-4E53-BEB1-426E9896CF27}"/>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199295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CC3F-32F4-4D98-9EE6-C74BA5F412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AC7084-F0EE-4F5A-A26E-BFC40DAE1141}"/>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4" name="Footer Placeholder 3">
            <a:extLst>
              <a:ext uri="{FF2B5EF4-FFF2-40B4-BE49-F238E27FC236}">
                <a16:creationId xmlns:a16="http://schemas.microsoft.com/office/drawing/2014/main" id="{950611FE-56F1-459B-B9D7-B5E8D9A4EA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B9BD86-EE81-466B-A324-46041D98853E}"/>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1481553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3D0EE-DA2F-4A29-BE47-AD42D56E749E}"/>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3" name="Footer Placeholder 2">
            <a:extLst>
              <a:ext uri="{FF2B5EF4-FFF2-40B4-BE49-F238E27FC236}">
                <a16:creationId xmlns:a16="http://schemas.microsoft.com/office/drawing/2014/main" id="{22F5406D-8BFE-4FFD-A197-9BC2AE45D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EF7B73-8B7D-4A8D-84C1-8FB9C5F7EB6C}"/>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50257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041-C36D-442F-BBE0-4F675A7B6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05AA82-0F84-49E4-B7B3-BC79F55110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DD35F-D6BB-449A-BFD0-174C1DFA5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597C0-26C9-42E5-80B2-BE9987FEDD64}"/>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6" name="Footer Placeholder 5">
            <a:extLst>
              <a:ext uri="{FF2B5EF4-FFF2-40B4-BE49-F238E27FC236}">
                <a16:creationId xmlns:a16="http://schemas.microsoft.com/office/drawing/2014/main" id="{BB5C684D-6E9C-4D8B-8F8B-B65DEC411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8D5AB-C100-4A17-9884-8A6E95A75294}"/>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39751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166C1-D7DA-4A43-AA53-3AEEC008EF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3458B8-505D-4EF2-99A2-CD148D0CE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96871D-469A-43D8-B1D5-30D5285CC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71043-2C55-4316-8593-96CBDBB0964D}"/>
              </a:ext>
            </a:extLst>
          </p:cNvPr>
          <p:cNvSpPr>
            <a:spLocks noGrp="1"/>
          </p:cNvSpPr>
          <p:nvPr>
            <p:ph type="dt" sz="half" idx="10"/>
          </p:nvPr>
        </p:nvSpPr>
        <p:spPr/>
        <p:txBody>
          <a:bodyPr/>
          <a:lstStyle/>
          <a:p>
            <a:fld id="{A93B0BE3-8336-40CE-96D8-1124755C8451}" type="datetimeFigureOut">
              <a:rPr lang="en-US" smtClean="0"/>
              <a:t>12/1/2019</a:t>
            </a:fld>
            <a:endParaRPr lang="en-US"/>
          </a:p>
        </p:txBody>
      </p:sp>
      <p:sp>
        <p:nvSpPr>
          <p:cNvPr id="6" name="Footer Placeholder 5">
            <a:extLst>
              <a:ext uri="{FF2B5EF4-FFF2-40B4-BE49-F238E27FC236}">
                <a16:creationId xmlns:a16="http://schemas.microsoft.com/office/drawing/2014/main" id="{6471C076-CCC1-4FFF-805C-4047ADF43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CAABDE-0020-4BA0-A290-F3B828C3DF8B}"/>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3874374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6D174-D902-4C7C-A787-BC94849A9C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8376E-7A79-4362-96A3-BA61C83E3E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50801-FF06-43E1-8C0E-2B30D85B35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B0BE3-8336-40CE-96D8-1124755C8451}" type="datetimeFigureOut">
              <a:rPr lang="en-US" smtClean="0"/>
              <a:t>12/1/2019</a:t>
            </a:fld>
            <a:endParaRPr lang="en-US"/>
          </a:p>
        </p:txBody>
      </p:sp>
      <p:sp>
        <p:nvSpPr>
          <p:cNvPr id="5" name="Footer Placeholder 4">
            <a:extLst>
              <a:ext uri="{FF2B5EF4-FFF2-40B4-BE49-F238E27FC236}">
                <a16:creationId xmlns:a16="http://schemas.microsoft.com/office/drawing/2014/main" id="{A7F95AA8-537A-41BD-AFA3-F1B6C5E7C0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70801-0A55-41A5-9D4D-B3EDCB7788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6BBB4F-4D3D-4B97-8CDC-A3500F5E42EF}" type="slidenum">
              <a:rPr lang="en-US" smtClean="0"/>
              <a:t>‹#›</a:t>
            </a:fld>
            <a:endParaRPr lang="en-US"/>
          </a:p>
        </p:txBody>
      </p:sp>
    </p:spTree>
    <p:extLst>
      <p:ext uri="{BB962C8B-B14F-4D97-AF65-F5344CB8AC3E}">
        <p14:creationId xmlns:p14="http://schemas.microsoft.com/office/powerpoint/2010/main" val="645427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26AA83-4FCC-45DF-B783-ABD823E91471}"/>
              </a:ext>
            </a:extLst>
          </p:cNvPr>
          <p:cNvSpPr/>
          <p:nvPr/>
        </p:nvSpPr>
        <p:spPr>
          <a:xfrm>
            <a:off x="0" y="1"/>
            <a:ext cx="6594764"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4458FF14-0FA0-4C97-8D8D-48013080F483}"/>
              </a:ext>
            </a:extLst>
          </p:cNvPr>
          <p:cNvPicPr>
            <a:picLocks noChangeAspect="1"/>
          </p:cNvPicPr>
          <p:nvPr/>
        </p:nvPicPr>
        <p:blipFill rotWithShape="1">
          <a:blip r:embed="rId2">
            <a:extLst>
              <a:ext uri="{28A0092B-C50C-407E-A947-70E740481C1C}">
                <a14:useLocalDpi xmlns:a14="http://schemas.microsoft.com/office/drawing/2010/main" val="0"/>
              </a:ext>
            </a:extLst>
          </a:blip>
          <a:srcRect l="11841" r="19178" b="13092"/>
          <a:stretch/>
        </p:blipFill>
        <p:spPr>
          <a:xfrm>
            <a:off x="6869971" y="751717"/>
            <a:ext cx="4862623" cy="3446095"/>
          </a:xfrm>
          <a:prstGeom prst="rect">
            <a:avLst/>
          </a:prstGeom>
        </p:spPr>
      </p:pic>
      <p:sp>
        <p:nvSpPr>
          <p:cNvPr id="2" name="Rectangle 1">
            <a:extLst>
              <a:ext uri="{FF2B5EF4-FFF2-40B4-BE49-F238E27FC236}">
                <a16:creationId xmlns:a16="http://schemas.microsoft.com/office/drawing/2014/main" id="{470316EB-B5A7-4443-B1AC-F1FEBB9D15BB}"/>
              </a:ext>
            </a:extLst>
          </p:cNvPr>
          <p:cNvSpPr/>
          <p:nvPr/>
        </p:nvSpPr>
        <p:spPr>
          <a:xfrm>
            <a:off x="142042" y="226655"/>
            <a:ext cx="3647089" cy="369332"/>
          </a:xfrm>
          <a:prstGeom prst="rect">
            <a:avLst/>
          </a:prstGeom>
        </p:spPr>
        <p:txBody>
          <a:bodyPr wrap="none">
            <a:spAutoFit/>
          </a:bodyPr>
          <a:lstStyle/>
          <a:p>
            <a:r>
              <a:rPr lang="en-US" dirty="0">
                <a:latin typeface="Arial Black" panose="020B0A04020102020204" pitchFamily="34" charset="0"/>
              </a:rPr>
              <a:t>Motivation and Background</a:t>
            </a:r>
            <a:endParaRPr lang="en-US" dirty="0"/>
          </a:p>
        </p:txBody>
      </p:sp>
      <p:sp>
        <p:nvSpPr>
          <p:cNvPr id="13" name="Rectangle 12">
            <a:extLst>
              <a:ext uri="{FF2B5EF4-FFF2-40B4-BE49-F238E27FC236}">
                <a16:creationId xmlns:a16="http://schemas.microsoft.com/office/drawing/2014/main" id="{A402DD98-DDE6-4024-8166-8258AB023BBA}"/>
              </a:ext>
            </a:extLst>
          </p:cNvPr>
          <p:cNvSpPr/>
          <p:nvPr/>
        </p:nvSpPr>
        <p:spPr>
          <a:xfrm>
            <a:off x="-4159" y="796042"/>
            <a:ext cx="6594764" cy="754632"/>
          </a:xfrm>
          <a:prstGeom prst="rect">
            <a:avLst/>
          </a:prstGeom>
          <a:solidFill>
            <a:schemeClr val="accent6">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description</a:t>
            </a:r>
          </a:p>
        </p:txBody>
      </p:sp>
      <p:pic>
        <p:nvPicPr>
          <p:cNvPr id="40" name="Picture 39">
            <a:extLst>
              <a:ext uri="{FF2B5EF4-FFF2-40B4-BE49-F238E27FC236}">
                <a16:creationId xmlns:a16="http://schemas.microsoft.com/office/drawing/2014/main" id="{8C8A34C8-404A-453A-9AD0-1DB18E6EF234}"/>
              </a:ext>
            </a:extLst>
          </p:cNvPr>
          <p:cNvPicPr>
            <a:picLocks noChangeAspect="1"/>
          </p:cNvPicPr>
          <p:nvPr/>
        </p:nvPicPr>
        <p:blipFill rotWithShape="1">
          <a:blip r:embed="rId3">
            <a:extLst>
              <a:ext uri="{28A0092B-C50C-407E-A947-70E740481C1C}">
                <a14:useLocalDpi xmlns:a14="http://schemas.microsoft.com/office/drawing/2010/main" val="0"/>
              </a:ext>
            </a:extLst>
          </a:blip>
          <a:srcRect t="7207" b="22643"/>
          <a:stretch/>
        </p:blipFill>
        <p:spPr>
          <a:xfrm>
            <a:off x="-4159" y="1904241"/>
            <a:ext cx="6078571" cy="4264199"/>
          </a:xfrm>
          <a:prstGeom prst="rect">
            <a:avLst/>
          </a:prstGeom>
        </p:spPr>
      </p:pic>
      <p:sp>
        <p:nvSpPr>
          <p:cNvPr id="41" name="Rectangle 40">
            <a:extLst>
              <a:ext uri="{FF2B5EF4-FFF2-40B4-BE49-F238E27FC236}">
                <a16:creationId xmlns:a16="http://schemas.microsoft.com/office/drawing/2014/main" id="{8FB1C332-78F8-4BB5-B428-6A95150EAB4E}"/>
              </a:ext>
            </a:extLst>
          </p:cNvPr>
          <p:cNvSpPr/>
          <p:nvPr/>
        </p:nvSpPr>
        <p:spPr>
          <a:xfrm>
            <a:off x="6869971" y="4197812"/>
            <a:ext cx="2584747" cy="2266133"/>
          </a:xfrm>
          <a:prstGeom prst="rect">
            <a:avLst/>
          </a:prstGeom>
        </p:spPr>
        <p:txBody>
          <a:bodyPr wrap="square">
            <a:spAutoFit/>
          </a:bodyPr>
          <a:lstStyle/>
          <a:p>
            <a:pPr>
              <a:lnSpc>
                <a:spcPct val="107000"/>
              </a:lnSpc>
              <a:spcAft>
                <a:spcPts val="800"/>
              </a:spcAft>
            </a:pPr>
            <a:r>
              <a:rPr lang="en-US" sz="1000" dirty="0">
                <a:latin typeface="Calibri" panose="020F0502020204030204" pitchFamily="34" charset="0"/>
                <a:ea typeface="等线" panose="02010600030101010101" pitchFamily="2" charset="-122"/>
                <a:cs typeface="Times New Roman" panose="02020603050405020304" pitchFamily="18" charset="0"/>
              </a:rPr>
              <a:t>Story:</a:t>
            </a:r>
          </a:p>
          <a:p>
            <a:pPr>
              <a:lnSpc>
                <a:spcPct val="107000"/>
              </a:lnSpc>
              <a:spcAft>
                <a:spcPts val="800"/>
              </a:spcAft>
            </a:pPr>
            <a:r>
              <a:rPr lang="en-US" sz="1000" dirty="0">
                <a:latin typeface="Calibri" panose="020F0502020204030204" pitchFamily="34" charset="0"/>
                <a:ea typeface="等线" panose="02010600030101010101" pitchFamily="2" charset="-122"/>
                <a:cs typeface="Times New Roman" panose="02020603050405020304" pitchFamily="18" charset="0"/>
              </a:rPr>
              <a:t>In 2500, there is a high civilization with many </a:t>
            </a:r>
            <a:r>
              <a:rPr lang="en-US" sz="1000" dirty="0" err="1">
                <a:latin typeface="Calibri" panose="020F0502020204030204" pitchFamily="34" charset="0"/>
                <a:ea typeface="等线" panose="02010600030101010101" pitchFamily="2" charset="-122"/>
                <a:cs typeface="Times New Roman" panose="02020603050405020304" pitchFamily="18" charset="0"/>
              </a:rPr>
              <a:t>Cyborgian</a:t>
            </a:r>
            <a:r>
              <a:rPr lang="en-US" sz="1000" dirty="0">
                <a:latin typeface="Calibri" panose="020F0502020204030204" pitchFamily="34" charset="0"/>
                <a:ea typeface="等线" panose="02010600030101010101" pitchFamily="2" charset="-122"/>
                <a:cs typeface="Times New Roman" panose="02020603050405020304" pitchFamily="18" charset="0"/>
              </a:rPr>
              <a:t> agents, and also there is no border between physical and virtual space. Organisms living in this world supported by the robotic body, and most of them are extinct since there are not enough resources in the world……</a:t>
            </a:r>
          </a:p>
          <a:p>
            <a:pPr>
              <a:lnSpc>
                <a:spcPct val="107000"/>
              </a:lnSpc>
              <a:spcAft>
                <a:spcPts val="800"/>
              </a:spcAft>
            </a:pPr>
            <a:r>
              <a:rPr lang="en-US" sz="1000" dirty="0">
                <a:latin typeface="Calibri" panose="020F0502020204030204" pitchFamily="34" charset="0"/>
                <a:ea typeface="等线" panose="02010600030101010101" pitchFamily="2" charset="-122"/>
                <a:cs typeface="Times New Roman" panose="02020603050405020304" pitchFamily="18" charset="0"/>
              </a:rPr>
              <a:t>Now, you are in 2500. The last plant in the world is in front of you. It looses its’ way to the rain, would you like to guide it to the raining area to save its’ life?</a:t>
            </a:r>
          </a:p>
        </p:txBody>
      </p:sp>
      <p:sp>
        <p:nvSpPr>
          <p:cNvPr id="42" name="Rectangle 41">
            <a:extLst>
              <a:ext uri="{FF2B5EF4-FFF2-40B4-BE49-F238E27FC236}">
                <a16:creationId xmlns:a16="http://schemas.microsoft.com/office/drawing/2014/main" id="{CE258485-82C3-4EE8-AFAC-D1855E50F43A}"/>
              </a:ext>
            </a:extLst>
          </p:cNvPr>
          <p:cNvSpPr/>
          <p:nvPr/>
        </p:nvSpPr>
        <p:spPr>
          <a:xfrm>
            <a:off x="6736806" y="226655"/>
            <a:ext cx="1752916" cy="369332"/>
          </a:xfrm>
          <a:prstGeom prst="rect">
            <a:avLst/>
          </a:prstGeom>
        </p:spPr>
        <p:txBody>
          <a:bodyPr wrap="none">
            <a:spAutoFit/>
          </a:bodyPr>
          <a:lstStyle/>
          <a:p>
            <a:r>
              <a:rPr lang="en-US" dirty="0">
                <a:latin typeface="Arial Black" panose="020B0A04020102020204" pitchFamily="34" charset="0"/>
              </a:rPr>
              <a:t>Project Goal</a:t>
            </a:r>
            <a:endParaRPr lang="en-US" dirty="0"/>
          </a:p>
        </p:txBody>
      </p:sp>
    </p:spTree>
    <p:extLst>
      <p:ext uri="{BB962C8B-B14F-4D97-AF65-F5344CB8AC3E}">
        <p14:creationId xmlns:p14="http://schemas.microsoft.com/office/powerpoint/2010/main" val="45947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3320B4-9278-4DF5-8A0F-6A0A2FB652C2}"/>
              </a:ext>
            </a:extLst>
          </p:cNvPr>
          <p:cNvPicPr>
            <a:picLocks noChangeAspect="1"/>
          </p:cNvPicPr>
          <p:nvPr/>
        </p:nvPicPr>
        <p:blipFill rotWithShape="1">
          <a:blip r:embed="rId3">
            <a:extLst>
              <a:ext uri="{28A0092B-C50C-407E-A947-70E740481C1C}">
                <a14:useLocalDpi xmlns:a14="http://schemas.microsoft.com/office/drawing/2010/main" val="0"/>
              </a:ext>
            </a:extLst>
          </a:blip>
          <a:srcRect l="10954"/>
          <a:stretch/>
        </p:blipFill>
        <p:spPr>
          <a:xfrm>
            <a:off x="285900" y="942400"/>
            <a:ext cx="6108982" cy="3859017"/>
          </a:xfrm>
          <a:prstGeom prst="rect">
            <a:avLst/>
          </a:prstGeom>
        </p:spPr>
      </p:pic>
      <p:sp>
        <p:nvSpPr>
          <p:cNvPr id="8" name="Rectangle 7">
            <a:extLst>
              <a:ext uri="{FF2B5EF4-FFF2-40B4-BE49-F238E27FC236}">
                <a16:creationId xmlns:a16="http://schemas.microsoft.com/office/drawing/2014/main" id="{62823CE4-9A7F-4B32-9B76-0520D311CADF}"/>
              </a:ext>
            </a:extLst>
          </p:cNvPr>
          <p:cNvSpPr/>
          <p:nvPr/>
        </p:nvSpPr>
        <p:spPr>
          <a:xfrm>
            <a:off x="6484324" y="-996472"/>
            <a:ext cx="5707675" cy="794768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719486A-D408-4779-BC63-682F0AF80AF2}"/>
              </a:ext>
            </a:extLst>
          </p:cNvPr>
          <p:cNvSpPr txBox="1"/>
          <p:nvPr/>
        </p:nvSpPr>
        <p:spPr>
          <a:xfrm>
            <a:off x="285900" y="235129"/>
            <a:ext cx="5421777" cy="400110"/>
          </a:xfrm>
          <a:prstGeom prst="rect">
            <a:avLst/>
          </a:prstGeom>
          <a:noFill/>
        </p:spPr>
        <p:txBody>
          <a:bodyPr wrap="square" rtlCol="0">
            <a:spAutoFit/>
          </a:bodyPr>
          <a:lstStyle/>
          <a:p>
            <a:r>
              <a:rPr lang="en-US" sz="2000" dirty="0">
                <a:latin typeface="Arial Black" panose="020B0A04020102020204" pitchFamily="34" charset="0"/>
              </a:rPr>
              <a:t>Concept Expansion with Brainstorm</a:t>
            </a:r>
          </a:p>
        </p:txBody>
      </p:sp>
      <p:sp>
        <p:nvSpPr>
          <p:cNvPr id="6" name="TextBox 5">
            <a:extLst>
              <a:ext uri="{FF2B5EF4-FFF2-40B4-BE49-F238E27FC236}">
                <a16:creationId xmlns:a16="http://schemas.microsoft.com/office/drawing/2014/main" id="{C73225E8-9C65-4BE8-ADA3-24C4A40553CC}"/>
              </a:ext>
            </a:extLst>
          </p:cNvPr>
          <p:cNvSpPr txBox="1"/>
          <p:nvPr/>
        </p:nvSpPr>
        <p:spPr>
          <a:xfrm>
            <a:off x="6640975" y="251644"/>
            <a:ext cx="4278558"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Idea and Concept Generation</a:t>
            </a:r>
          </a:p>
        </p:txBody>
      </p:sp>
      <p:sp>
        <p:nvSpPr>
          <p:cNvPr id="2" name="Rectangle 1">
            <a:extLst>
              <a:ext uri="{FF2B5EF4-FFF2-40B4-BE49-F238E27FC236}">
                <a16:creationId xmlns:a16="http://schemas.microsoft.com/office/drawing/2014/main" id="{CE18568F-0512-41D4-8D05-401BC20D7487}"/>
              </a:ext>
            </a:extLst>
          </p:cNvPr>
          <p:cNvSpPr/>
          <p:nvPr/>
        </p:nvSpPr>
        <p:spPr>
          <a:xfrm>
            <a:off x="285900" y="5108578"/>
            <a:ext cx="5707676" cy="1514293"/>
          </a:xfrm>
          <a:prstGeom prst="rect">
            <a:avLst/>
          </a:prstGeom>
          <a:solidFill>
            <a:schemeClr val="accent6">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brainstorm</a:t>
            </a:r>
          </a:p>
        </p:txBody>
      </p:sp>
      <p:pic>
        <p:nvPicPr>
          <p:cNvPr id="10" name="Picture 9">
            <a:extLst>
              <a:ext uri="{FF2B5EF4-FFF2-40B4-BE49-F238E27FC236}">
                <a16:creationId xmlns:a16="http://schemas.microsoft.com/office/drawing/2014/main" id="{0AAD5BC5-2229-460B-BB95-C8EAFA6BC99C}"/>
              </a:ext>
            </a:extLst>
          </p:cNvPr>
          <p:cNvPicPr>
            <a:picLocks noChangeAspect="1"/>
          </p:cNvPicPr>
          <p:nvPr/>
        </p:nvPicPr>
        <p:blipFill rotWithShape="1">
          <a:blip r:embed="rId4">
            <a:extLst>
              <a:ext uri="{28A0092B-C50C-407E-A947-70E740481C1C}">
                <a14:useLocalDpi xmlns:a14="http://schemas.microsoft.com/office/drawing/2010/main" val="0"/>
              </a:ext>
            </a:extLst>
          </a:blip>
          <a:srcRect l="1376" t="6461" r="77368" b="50012"/>
          <a:stretch/>
        </p:blipFill>
        <p:spPr>
          <a:xfrm>
            <a:off x="8625767" y="2281557"/>
            <a:ext cx="1636737" cy="1885355"/>
          </a:xfrm>
          <a:prstGeom prst="rect">
            <a:avLst/>
          </a:prstGeom>
        </p:spPr>
      </p:pic>
      <p:pic>
        <p:nvPicPr>
          <p:cNvPr id="11" name="Picture 10">
            <a:extLst>
              <a:ext uri="{FF2B5EF4-FFF2-40B4-BE49-F238E27FC236}">
                <a16:creationId xmlns:a16="http://schemas.microsoft.com/office/drawing/2014/main" id="{6D28E476-824F-472A-906F-5CF946366C52}"/>
              </a:ext>
            </a:extLst>
          </p:cNvPr>
          <p:cNvPicPr>
            <a:picLocks noChangeAspect="1"/>
          </p:cNvPicPr>
          <p:nvPr/>
        </p:nvPicPr>
        <p:blipFill rotWithShape="1">
          <a:blip r:embed="rId4">
            <a:extLst>
              <a:ext uri="{28A0092B-C50C-407E-A947-70E740481C1C}">
                <a14:useLocalDpi xmlns:a14="http://schemas.microsoft.com/office/drawing/2010/main" val="0"/>
              </a:ext>
            </a:extLst>
          </a:blip>
          <a:srcRect l="1411" t="47631" r="78572" b="5280"/>
          <a:stretch/>
        </p:blipFill>
        <p:spPr>
          <a:xfrm>
            <a:off x="10514887" y="2279430"/>
            <a:ext cx="1424729" cy="1885355"/>
          </a:xfrm>
          <a:prstGeom prst="rect">
            <a:avLst/>
          </a:prstGeom>
        </p:spPr>
      </p:pic>
      <p:pic>
        <p:nvPicPr>
          <p:cNvPr id="14" name="Picture 13">
            <a:extLst>
              <a:ext uri="{FF2B5EF4-FFF2-40B4-BE49-F238E27FC236}">
                <a16:creationId xmlns:a16="http://schemas.microsoft.com/office/drawing/2014/main" id="{4F1318E6-54F0-43EF-A5D4-58B7FB7154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4677" y="2279430"/>
            <a:ext cx="1680479" cy="1885354"/>
          </a:xfrm>
          <a:prstGeom prst="rect">
            <a:avLst/>
          </a:prstGeom>
        </p:spPr>
      </p:pic>
      <p:pic>
        <p:nvPicPr>
          <p:cNvPr id="15" name="Picture 14">
            <a:extLst>
              <a:ext uri="{FF2B5EF4-FFF2-40B4-BE49-F238E27FC236}">
                <a16:creationId xmlns:a16="http://schemas.microsoft.com/office/drawing/2014/main" id="{5963AB55-AEDE-4044-BE03-0CC0C0436F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5032" y="4482132"/>
            <a:ext cx="2315500" cy="2315500"/>
          </a:xfrm>
          <a:prstGeom prst="rect">
            <a:avLst/>
          </a:prstGeom>
        </p:spPr>
      </p:pic>
      <p:pic>
        <p:nvPicPr>
          <p:cNvPr id="16" name="Picture 15">
            <a:extLst>
              <a:ext uri="{FF2B5EF4-FFF2-40B4-BE49-F238E27FC236}">
                <a16:creationId xmlns:a16="http://schemas.microsoft.com/office/drawing/2014/main" id="{10A2BFA1-3EEA-4F67-86F7-03940705D2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9481" y="4482132"/>
            <a:ext cx="2236070" cy="2236070"/>
          </a:xfrm>
          <a:prstGeom prst="rect">
            <a:avLst/>
          </a:prstGeom>
        </p:spPr>
      </p:pic>
      <p:sp>
        <p:nvSpPr>
          <p:cNvPr id="17" name="Rectangle 16">
            <a:extLst>
              <a:ext uri="{FF2B5EF4-FFF2-40B4-BE49-F238E27FC236}">
                <a16:creationId xmlns:a16="http://schemas.microsoft.com/office/drawing/2014/main" id="{24012754-61AF-48F1-AA6E-836202087E2D}"/>
              </a:ext>
            </a:extLst>
          </p:cNvPr>
          <p:cNvSpPr/>
          <p:nvPr/>
        </p:nvSpPr>
        <p:spPr>
          <a:xfrm>
            <a:off x="6484323" y="653292"/>
            <a:ext cx="5707676" cy="1514293"/>
          </a:xfrm>
          <a:prstGeom prst="rect">
            <a:avLst/>
          </a:prstGeom>
          <a:solidFill>
            <a:schemeClr val="accent6">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brainstorm</a:t>
            </a:r>
          </a:p>
        </p:txBody>
      </p:sp>
    </p:spTree>
    <p:extLst>
      <p:ext uri="{BB962C8B-B14F-4D97-AF65-F5344CB8AC3E}">
        <p14:creationId xmlns:p14="http://schemas.microsoft.com/office/powerpoint/2010/main" val="3270526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6F8C1C-8028-4BC3-AD7D-B2BAD85BFA0E}"/>
              </a:ext>
            </a:extLst>
          </p:cNvPr>
          <p:cNvSpPr/>
          <p:nvPr/>
        </p:nvSpPr>
        <p:spPr>
          <a:xfrm>
            <a:off x="3018408" y="-35442"/>
            <a:ext cx="5180264" cy="689344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DF7E42F-F5A9-4B38-97E5-23019C3DC817}"/>
              </a:ext>
            </a:extLst>
          </p:cNvPr>
          <p:cNvPicPr>
            <a:picLocks noChangeAspect="1"/>
          </p:cNvPicPr>
          <p:nvPr/>
        </p:nvPicPr>
        <p:blipFill rotWithShape="1">
          <a:blip r:embed="rId3">
            <a:extLst>
              <a:ext uri="{28A0092B-C50C-407E-A947-70E740481C1C}">
                <a14:useLocalDpi xmlns:a14="http://schemas.microsoft.com/office/drawing/2010/main" val="0"/>
              </a:ext>
            </a:extLst>
          </a:blip>
          <a:srcRect l="19835" t="4211" r="22434" b="4036"/>
          <a:stretch/>
        </p:blipFill>
        <p:spPr>
          <a:xfrm>
            <a:off x="3927352" y="3704838"/>
            <a:ext cx="3260066" cy="2914555"/>
          </a:xfrm>
          <a:prstGeom prst="rect">
            <a:avLst/>
          </a:prstGeom>
        </p:spPr>
      </p:pic>
      <p:sp>
        <p:nvSpPr>
          <p:cNvPr id="7" name="TextBox 6">
            <a:extLst>
              <a:ext uri="{FF2B5EF4-FFF2-40B4-BE49-F238E27FC236}">
                <a16:creationId xmlns:a16="http://schemas.microsoft.com/office/drawing/2014/main" id="{05721359-FB61-48A3-BA7D-F59059F260E9}"/>
              </a:ext>
            </a:extLst>
          </p:cNvPr>
          <p:cNvSpPr txBox="1"/>
          <p:nvPr/>
        </p:nvSpPr>
        <p:spPr>
          <a:xfrm>
            <a:off x="3018408" y="122523"/>
            <a:ext cx="3671193" cy="400110"/>
          </a:xfrm>
          <a:prstGeom prst="rect">
            <a:avLst/>
          </a:prstGeom>
          <a:noFill/>
        </p:spPr>
        <p:txBody>
          <a:bodyPr wrap="square" rtlCol="0">
            <a:spAutoFit/>
          </a:bodyPr>
          <a:lstStyle/>
          <a:p>
            <a:r>
              <a:rPr lang="en-US" sz="2000" dirty="0">
                <a:latin typeface="Arial Black" panose="020B0A04020102020204" pitchFamily="34" charset="0"/>
              </a:rPr>
              <a:t>User Scenario</a:t>
            </a:r>
          </a:p>
        </p:txBody>
      </p:sp>
      <p:pic>
        <p:nvPicPr>
          <p:cNvPr id="10" name="Picture 9">
            <a:extLst>
              <a:ext uri="{FF2B5EF4-FFF2-40B4-BE49-F238E27FC236}">
                <a16:creationId xmlns:a16="http://schemas.microsoft.com/office/drawing/2014/main" id="{DDEDDB56-7B1D-4779-865B-06BA427B6FC8}"/>
              </a:ext>
            </a:extLst>
          </p:cNvPr>
          <p:cNvPicPr>
            <a:picLocks noChangeAspect="1"/>
          </p:cNvPicPr>
          <p:nvPr/>
        </p:nvPicPr>
        <p:blipFill rotWithShape="1">
          <a:blip r:embed="rId3">
            <a:extLst>
              <a:ext uri="{28A0092B-C50C-407E-A947-70E740481C1C}">
                <a14:useLocalDpi xmlns:a14="http://schemas.microsoft.com/office/drawing/2010/main" val="0"/>
              </a:ext>
            </a:extLst>
          </a:blip>
          <a:srcRect l="19835" t="4211" r="22434" b="4036"/>
          <a:stretch/>
        </p:blipFill>
        <p:spPr>
          <a:xfrm>
            <a:off x="3927352" y="643051"/>
            <a:ext cx="3260066" cy="2914555"/>
          </a:xfrm>
          <a:prstGeom prst="rect">
            <a:avLst/>
          </a:prstGeom>
        </p:spPr>
      </p:pic>
      <p:sp>
        <p:nvSpPr>
          <p:cNvPr id="11" name="TextBox 10">
            <a:extLst>
              <a:ext uri="{FF2B5EF4-FFF2-40B4-BE49-F238E27FC236}">
                <a16:creationId xmlns:a16="http://schemas.microsoft.com/office/drawing/2014/main" id="{C1082E4C-07FC-45B4-881E-2B6E07B11B5A}"/>
              </a:ext>
            </a:extLst>
          </p:cNvPr>
          <p:cNvSpPr txBox="1"/>
          <p:nvPr/>
        </p:nvSpPr>
        <p:spPr>
          <a:xfrm>
            <a:off x="0" y="82718"/>
            <a:ext cx="3671193" cy="400110"/>
          </a:xfrm>
          <a:prstGeom prst="rect">
            <a:avLst/>
          </a:prstGeom>
          <a:noFill/>
        </p:spPr>
        <p:txBody>
          <a:bodyPr wrap="square" rtlCol="0">
            <a:spAutoFit/>
          </a:bodyPr>
          <a:lstStyle/>
          <a:p>
            <a:r>
              <a:rPr lang="en-US" sz="2000" dirty="0">
                <a:latin typeface="Arial Black" panose="020B0A04020102020204" pitchFamily="34" charset="0"/>
              </a:rPr>
              <a:t>Plant Scenario</a:t>
            </a:r>
          </a:p>
        </p:txBody>
      </p:sp>
      <p:pic>
        <p:nvPicPr>
          <p:cNvPr id="12" name="Content Placeholder 4">
            <a:extLst>
              <a:ext uri="{FF2B5EF4-FFF2-40B4-BE49-F238E27FC236}">
                <a16:creationId xmlns:a16="http://schemas.microsoft.com/office/drawing/2014/main" id="{A0861A7A-D03B-4337-B3EA-5C6ED587908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15806" y="2274800"/>
            <a:ext cx="2278014" cy="2188875"/>
          </a:xfrm>
        </p:spPr>
      </p:pic>
      <p:pic>
        <p:nvPicPr>
          <p:cNvPr id="13" name="Picture 12">
            <a:extLst>
              <a:ext uri="{FF2B5EF4-FFF2-40B4-BE49-F238E27FC236}">
                <a16:creationId xmlns:a16="http://schemas.microsoft.com/office/drawing/2014/main" id="{693DDA79-0354-4B2C-B75C-81C688B3CCE8}"/>
              </a:ext>
            </a:extLst>
          </p:cNvPr>
          <p:cNvPicPr>
            <a:picLocks noChangeAspect="1"/>
          </p:cNvPicPr>
          <p:nvPr/>
        </p:nvPicPr>
        <p:blipFill rotWithShape="1">
          <a:blip r:embed="rId5">
            <a:extLst>
              <a:ext uri="{28A0092B-C50C-407E-A947-70E740481C1C}">
                <a14:useLocalDpi xmlns:a14="http://schemas.microsoft.com/office/drawing/2010/main" val="0"/>
              </a:ext>
            </a:extLst>
          </a:blip>
          <a:srcRect l="9346"/>
          <a:stretch/>
        </p:blipFill>
        <p:spPr>
          <a:xfrm>
            <a:off x="8715806" y="501708"/>
            <a:ext cx="2278014" cy="1675240"/>
          </a:xfrm>
          <a:prstGeom prst="rect">
            <a:avLst/>
          </a:prstGeom>
        </p:spPr>
      </p:pic>
      <p:pic>
        <p:nvPicPr>
          <p:cNvPr id="14" name="Picture 13">
            <a:extLst>
              <a:ext uri="{FF2B5EF4-FFF2-40B4-BE49-F238E27FC236}">
                <a16:creationId xmlns:a16="http://schemas.microsoft.com/office/drawing/2014/main" id="{1399EF2C-BC85-4957-AD2F-18B36E910E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5807" y="4659380"/>
            <a:ext cx="2278013" cy="2038612"/>
          </a:xfrm>
          <a:prstGeom prst="rect">
            <a:avLst/>
          </a:prstGeom>
        </p:spPr>
      </p:pic>
      <p:sp>
        <p:nvSpPr>
          <p:cNvPr id="15" name="TextBox 14">
            <a:extLst>
              <a:ext uri="{FF2B5EF4-FFF2-40B4-BE49-F238E27FC236}">
                <a16:creationId xmlns:a16="http://schemas.microsoft.com/office/drawing/2014/main" id="{C3217F0B-FB4B-4B64-B457-8558C7FEE614}"/>
              </a:ext>
            </a:extLst>
          </p:cNvPr>
          <p:cNvSpPr txBox="1"/>
          <p:nvPr/>
        </p:nvSpPr>
        <p:spPr>
          <a:xfrm>
            <a:off x="8435690" y="4430"/>
            <a:ext cx="3879614" cy="400110"/>
          </a:xfrm>
          <a:prstGeom prst="rect">
            <a:avLst/>
          </a:prstGeom>
          <a:noFill/>
        </p:spPr>
        <p:txBody>
          <a:bodyPr wrap="square" rtlCol="0">
            <a:spAutoFit/>
          </a:bodyPr>
          <a:lstStyle/>
          <a:p>
            <a:r>
              <a:rPr lang="en-US" sz="2000" dirty="0">
                <a:latin typeface="Arial Black" panose="020B0A04020102020204" pitchFamily="34" charset="0"/>
              </a:rPr>
              <a:t>Prototype in Process</a:t>
            </a:r>
          </a:p>
        </p:txBody>
      </p:sp>
      <p:pic>
        <p:nvPicPr>
          <p:cNvPr id="16" name="Picture 15">
            <a:extLst>
              <a:ext uri="{FF2B5EF4-FFF2-40B4-BE49-F238E27FC236}">
                <a16:creationId xmlns:a16="http://schemas.microsoft.com/office/drawing/2014/main" id="{BDEFE10C-573E-4500-A62C-A53BB4A6894C}"/>
              </a:ext>
            </a:extLst>
          </p:cNvPr>
          <p:cNvPicPr>
            <a:picLocks noChangeAspect="1"/>
          </p:cNvPicPr>
          <p:nvPr/>
        </p:nvPicPr>
        <p:blipFill rotWithShape="1">
          <a:blip r:embed="rId7">
            <a:extLst>
              <a:ext uri="{28A0092B-C50C-407E-A947-70E740481C1C}">
                <a14:useLocalDpi xmlns:a14="http://schemas.microsoft.com/office/drawing/2010/main" val="0"/>
              </a:ext>
            </a:extLst>
          </a:blip>
          <a:srcRect l="23957" t="18539" r="43349" b="22697"/>
          <a:stretch/>
        </p:blipFill>
        <p:spPr>
          <a:xfrm>
            <a:off x="231612" y="955109"/>
            <a:ext cx="2265435" cy="2290438"/>
          </a:xfrm>
          <a:prstGeom prst="rect">
            <a:avLst/>
          </a:prstGeom>
        </p:spPr>
      </p:pic>
      <p:pic>
        <p:nvPicPr>
          <p:cNvPr id="17" name="Picture 16">
            <a:extLst>
              <a:ext uri="{FF2B5EF4-FFF2-40B4-BE49-F238E27FC236}">
                <a16:creationId xmlns:a16="http://schemas.microsoft.com/office/drawing/2014/main" id="{EB128824-E869-438A-8E66-46182EFE2603}"/>
              </a:ext>
            </a:extLst>
          </p:cNvPr>
          <p:cNvPicPr>
            <a:picLocks noChangeAspect="1"/>
          </p:cNvPicPr>
          <p:nvPr/>
        </p:nvPicPr>
        <p:blipFill rotWithShape="1">
          <a:blip r:embed="rId7">
            <a:extLst>
              <a:ext uri="{28A0092B-C50C-407E-A947-70E740481C1C}">
                <a14:useLocalDpi xmlns:a14="http://schemas.microsoft.com/office/drawing/2010/main" val="0"/>
              </a:ext>
            </a:extLst>
          </a:blip>
          <a:srcRect l="62592" t="18925" r="4714" b="23928"/>
          <a:stretch/>
        </p:blipFill>
        <p:spPr>
          <a:xfrm>
            <a:off x="234368" y="3816100"/>
            <a:ext cx="2329568" cy="2290438"/>
          </a:xfrm>
          <a:prstGeom prst="rect">
            <a:avLst/>
          </a:prstGeom>
        </p:spPr>
      </p:pic>
    </p:spTree>
    <p:extLst>
      <p:ext uri="{BB962C8B-B14F-4D97-AF65-F5344CB8AC3E}">
        <p14:creationId xmlns:p14="http://schemas.microsoft.com/office/powerpoint/2010/main" val="86954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06D5E0-0357-402C-B6A7-BCAAF35270DC}"/>
              </a:ext>
            </a:extLst>
          </p:cNvPr>
          <p:cNvSpPr/>
          <p:nvPr/>
        </p:nvSpPr>
        <p:spPr>
          <a:xfrm>
            <a:off x="0" y="12535"/>
            <a:ext cx="6303146"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8F19193-6F52-4BBF-BB2B-CA8D0BA4C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942" y="400110"/>
            <a:ext cx="5815995" cy="3271497"/>
          </a:xfrm>
          <a:prstGeom prst="rect">
            <a:avLst/>
          </a:prstGeom>
        </p:spPr>
      </p:pic>
      <p:pic>
        <p:nvPicPr>
          <p:cNvPr id="7" name="Picture 6">
            <a:extLst>
              <a:ext uri="{FF2B5EF4-FFF2-40B4-BE49-F238E27FC236}">
                <a16:creationId xmlns:a16="http://schemas.microsoft.com/office/drawing/2014/main" id="{959CA0B8-4CBF-4821-BCB8-DDF4F3906164}"/>
              </a:ext>
            </a:extLst>
          </p:cNvPr>
          <p:cNvPicPr>
            <a:picLocks noChangeAspect="1"/>
          </p:cNvPicPr>
          <p:nvPr/>
        </p:nvPicPr>
        <p:blipFill rotWithShape="1">
          <a:blip r:embed="rId3">
            <a:extLst>
              <a:ext uri="{28A0092B-C50C-407E-A947-70E740481C1C}">
                <a14:useLocalDpi xmlns:a14="http://schemas.microsoft.com/office/drawing/2010/main" val="0"/>
              </a:ext>
            </a:extLst>
          </a:blip>
          <a:srcRect t="5001" b="16073"/>
          <a:stretch/>
        </p:blipFill>
        <p:spPr>
          <a:xfrm>
            <a:off x="6290494" y="3907096"/>
            <a:ext cx="5901505" cy="2938370"/>
          </a:xfrm>
          <a:prstGeom prst="rect">
            <a:avLst/>
          </a:prstGeom>
        </p:spPr>
      </p:pic>
      <p:sp>
        <p:nvSpPr>
          <p:cNvPr id="4" name="TextBox 3">
            <a:extLst>
              <a:ext uri="{FF2B5EF4-FFF2-40B4-BE49-F238E27FC236}">
                <a16:creationId xmlns:a16="http://schemas.microsoft.com/office/drawing/2014/main" id="{3E645CFA-FC36-4133-A7E0-DD0CC7163D16}"/>
              </a:ext>
            </a:extLst>
          </p:cNvPr>
          <p:cNvSpPr txBox="1"/>
          <p:nvPr/>
        </p:nvSpPr>
        <p:spPr>
          <a:xfrm>
            <a:off x="6509170" y="0"/>
            <a:ext cx="4270739" cy="400110"/>
          </a:xfrm>
          <a:prstGeom prst="rect">
            <a:avLst/>
          </a:prstGeom>
          <a:noFill/>
        </p:spPr>
        <p:txBody>
          <a:bodyPr wrap="square" rtlCol="0">
            <a:spAutoFit/>
          </a:bodyPr>
          <a:lstStyle>
            <a:defPPr>
              <a:defRPr lang="en-US"/>
            </a:defPPr>
            <a:lvl1pPr>
              <a:defRPr sz="2000">
                <a:latin typeface="Arial Black" panose="020B0A04020102020204" pitchFamily="34" charset="0"/>
              </a:defRPr>
            </a:lvl1pPr>
          </a:lstStyle>
          <a:p>
            <a:r>
              <a:rPr lang="en-US" dirty="0"/>
              <a:t>The System and Connection</a:t>
            </a:r>
          </a:p>
        </p:txBody>
      </p:sp>
      <p:pic>
        <p:nvPicPr>
          <p:cNvPr id="13" name="Picture 12">
            <a:extLst>
              <a:ext uri="{FF2B5EF4-FFF2-40B4-BE49-F238E27FC236}">
                <a16:creationId xmlns:a16="http://schemas.microsoft.com/office/drawing/2014/main" id="{487719BD-61DA-B647-B443-279C86EBB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32" y="551969"/>
            <a:ext cx="3661526" cy="2246651"/>
          </a:xfrm>
          <a:prstGeom prst="rect">
            <a:avLst/>
          </a:prstGeom>
        </p:spPr>
      </p:pic>
      <p:pic>
        <p:nvPicPr>
          <p:cNvPr id="14" name="Picture 13">
            <a:extLst>
              <a:ext uri="{FF2B5EF4-FFF2-40B4-BE49-F238E27FC236}">
                <a16:creationId xmlns:a16="http://schemas.microsoft.com/office/drawing/2014/main" id="{01BCC19A-DF8A-8B44-89FD-6E10946C18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451" y="567139"/>
            <a:ext cx="2375834" cy="2246651"/>
          </a:xfrm>
          <a:prstGeom prst="rect">
            <a:avLst/>
          </a:prstGeom>
        </p:spPr>
      </p:pic>
      <p:sp>
        <p:nvSpPr>
          <p:cNvPr id="15" name="TextBox 14">
            <a:extLst>
              <a:ext uri="{FF2B5EF4-FFF2-40B4-BE49-F238E27FC236}">
                <a16:creationId xmlns:a16="http://schemas.microsoft.com/office/drawing/2014/main" id="{B035094E-602A-EF4B-B318-328E785666E2}"/>
              </a:ext>
            </a:extLst>
          </p:cNvPr>
          <p:cNvSpPr txBox="1"/>
          <p:nvPr/>
        </p:nvSpPr>
        <p:spPr>
          <a:xfrm>
            <a:off x="75796" y="130099"/>
            <a:ext cx="2956264" cy="400110"/>
          </a:xfrm>
          <a:prstGeom prst="rect">
            <a:avLst/>
          </a:prstGeom>
          <a:noFill/>
        </p:spPr>
        <p:txBody>
          <a:bodyPr wrap="square" rtlCol="0">
            <a:spAutoFit/>
          </a:bodyPr>
          <a:lstStyle>
            <a:defPPr>
              <a:defRPr lang="en-US"/>
            </a:defPPr>
            <a:lvl1pPr>
              <a:defRPr sz="2000">
                <a:latin typeface="Arial Black" panose="020B0A04020102020204" pitchFamily="34" charset="0"/>
              </a:defRPr>
            </a:lvl1pPr>
          </a:lstStyle>
          <a:p>
            <a:r>
              <a:rPr lang="en-US" dirty="0"/>
              <a:t>Data Architecture</a:t>
            </a:r>
          </a:p>
        </p:txBody>
      </p:sp>
      <p:pic>
        <p:nvPicPr>
          <p:cNvPr id="3" name="Picture 2">
            <a:extLst>
              <a:ext uri="{FF2B5EF4-FFF2-40B4-BE49-F238E27FC236}">
                <a16:creationId xmlns:a16="http://schemas.microsoft.com/office/drawing/2014/main" id="{7F04692A-F7DB-4916-8352-3ED5E88DC359}"/>
              </a:ext>
            </a:extLst>
          </p:cNvPr>
          <p:cNvPicPr>
            <a:picLocks noChangeAspect="1"/>
          </p:cNvPicPr>
          <p:nvPr/>
        </p:nvPicPr>
        <p:blipFill rotWithShape="1">
          <a:blip r:embed="rId6">
            <a:extLst>
              <a:ext uri="{28A0092B-C50C-407E-A947-70E740481C1C}">
                <a14:useLocalDpi xmlns:a14="http://schemas.microsoft.com/office/drawing/2010/main" val="0"/>
              </a:ext>
            </a:extLst>
          </a:blip>
          <a:srcRect l="17064" r="16083" b="22750"/>
          <a:stretch/>
        </p:blipFill>
        <p:spPr>
          <a:xfrm>
            <a:off x="438383" y="2945439"/>
            <a:ext cx="5637321" cy="3664111"/>
          </a:xfrm>
          <a:prstGeom prst="rect">
            <a:avLst/>
          </a:prstGeom>
        </p:spPr>
      </p:pic>
    </p:spTree>
    <p:extLst>
      <p:ext uri="{BB962C8B-B14F-4D97-AF65-F5344CB8AC3E}">
        <p14:creationId xmlns:p14="http://schemas.microsoft.com/office/powerpoint/2010/main" val="355367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129</Words>
  <Application>Microsoft Office PowerPoint</Application>
  <PresentationFormat>Widescreen</PresentationFormat>
  <Paragraphs>17</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guan jie</dc:creator>
  <cp:lastModifiedBy>guan jie</cp:lastModifiedBy>
  <cp:revision>28</cp:revision>
  <dcterms:created xsi:type="dcterms:W3CDTF">2019-11-29T15:32:43Z</dcterms:created>
  <dcterms:modified xsi:type="dcterms:W3CDTF">2019-12-01T16:45:48Z</dcterms:modified>
</cp:coreProperties>
</file>